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2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2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2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0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5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6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3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6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1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1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9DC45-72BF-4995-B427-93B4AEF40318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6810-DE36-4445-929D-2163C482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5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.uiowa.edu/university-log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37" y="839039"/>
            <a:ext cx="6163056" cy="1706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37" y="3387768"/>
            <a:ext cx="6166104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3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50" y="939567"/>
            <a:ext cx="4708088" cy="47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2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88" y="2332419"/>
            <a:ext cx="6379464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20" y="988515"/>
            <a:ext cx="6166117" cy="1709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45" y="3722403"/>
            <a:ext cx="5020066" cy="13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41" y="716959"/>
            <a:ext cx="3441199" cy="5239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85" y="711382"/>
            <a:ext cx="34417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9" y="957600"/>
            <a:ext cx="4980028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4" y="835200"/>
            <a:ext cx="49800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4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5" y="1098655"/>
            <a:ext cx="4980032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3529" y="5024324"/>
            <a:ext cx="458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UI logo options can be found here: </a:t>
            </a:r>
            <a:r>
              <a:rPr lang="en-US" dirty="0" smtClean="0">
                <a:hlinkClick r:id="rId3"/>
              </a:rPr>
              <a:t>https://brand.uiowa.edu/university-logo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24" y="103936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89" y="646652"/>
            <a:ext cx="5515062" cy="55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1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13" y="771786"/>
            <a:ext cx="4684771" cy="54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Kraus, Travis</dc:creator>
  <cp:lastModifiedBy>Kraus, Travis</cp:lastModifiedBy>
  <cp:revision>2</cp:revision>
  <dcterms:created xsi:type="dcterms:W3CDTF">2018-08-16T22:35:44Z</dcterms:created>
  <dcterms:modified xsi:type="dcterms:W3CDTF">2018-08-16T22:39:30Z</dcterms:modified>
</cp:coreProperties>
</file>