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4" r:id="rId4"/>
    <p:sldId id="263" r:id="rId5"/>
    <p:sldId id="256" r:id="rId6"/>
    <p:sldId id="257" r:id="rId7"/>
    <p:sldId id="259" r:id="rId8"/>
    <p:sldId id="260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8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0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6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4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3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8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7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5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D474-BBF0-4169-B15D-35BD9D729CC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3B07-6527-45DD-BFFB-9D40F067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6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987" y="2481262"/>
            <a:ext cx="78200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96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66" y="688298"/>
            <a:ext cx="5555105" cy="555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5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1509712"/>
            <a:ext cx="714375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3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493" y="0"/>
            <a:ext cx="53030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0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492" y="771908"/>
            <a:ext cx="4497715" cy="523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5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412" y="1527074"/>
            <a:ext cx="9441305" cy="35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1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2943225"/>
            <a:ext cx="44767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08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261" y="2195340"/>
            <a:ext cx="3067478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2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3574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769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0" y="1428471"/>
            <a:ext cx="3762900" cy="40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882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287" y="1914525"/>
            <a:ext cx="301942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479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Kraus, Travis</dc:creator>
  <cp:lastModifiedBy>Kraus, Travis</cp:lastModifiedBy>
  <cp:revision>1</cp:revision>
  <dcterms:created xsi:type="dcterms:W3CDTF">2018-08-16T22:45:46Z</dcterms:created>
  <dcterms:modified xsi:type="dcterms:W3CDTF">2018-08-16T22:46:11Z</dcterms:modified>
</cp:coreProperties>
</file>